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70" r:id="rId9"/>
    <p:sldId id="262" r:id="rId10"/>
    <p:sldId id="263" r:id="rId11"/>
    <p:sldId id="264" r:id="rId12"/>
    <p:sldId id="265" r:id="rId13"/>
    <p:sldId id="266" r:id="rId14"/>
    <p:sldId id="267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7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A69D95-5E1A-4A4E-9755-B0CFE991E589}" type="datetimeFigureOut">
              <a:rPr lang="ru-RU" smtClean="0"/>
              <a:t>13.12.2018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98455-1C42-4E8F-8950-4054F69AE0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499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98455-1C42-4E8F-8950-4054F69AE04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920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BCF45-9882-4136-94FE-68AA7E37E880}" type="datetimeFigureOut">
              <a:rPr lang="ru-RU" smtClean="0"/>
              <a:t>13.12.2018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DAE02D-8BBB-4B32-9276-9EE96D397A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BCF45-9882-4136-94FE-68AA7E37E880}" type="datetimeFigureOut">
              <a:rPr lang="ru-RU" smtClean="0"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AE02D-8BBB-4B32-9276-9EE96D397A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BCF45-9882-4136-94FE-68AA7E37E880}" type="datetimeFigureOut">
              <a:rPr lang="ru-RU" smtClean="0"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AE02D-8BBB-4B32-9276-9EE96D397A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BCF45-9882-4136-94FE-68AA7E37E880}" type="datetimeFigureOut">
              <a:rPr lang="ru-RU" smtClean="0"/>
              <a:t>13.12.2018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DAE02D-8BBB-4B32-9276-9EE96D397A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BCF45-9882-4136-94FE-68AA7E37E880}" type="datetimeFigureOut">
              <a:rPr lang="ru-RU" smtClean="0"/>
              <a:t>13.12.2018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AE02D-8BBB-4B32-9276-9EE96D397AD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BCF45-9882-4136-94FE-68AA7E37E880}" type="datetimeFigureOut">
              <a:rPr lang="ru-RU" smtClean="0"/>
              <a:t>13.12.2018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AE02D-8BBB-4B32-9276-9EE96D397A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BCF45-9882-4136-94FE-68AA7E37E880}" type="datetimeFigureOut">
              <a:rPr lang="ru-RU" smtClean="0"/>
              <a:t>13.12.2018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5DAE02D-8BBB-4B32-9276-9EE96D397AD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BCF45-9882-4136-94FE-68AA7E37E880}" type="datetimeFigureOut">
              <a:rPr lang="ru-RU" smtClean="0"/>
              <a:t>13.12.2018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AE02D-8BBB-4B32-9276-9EE96D397A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BCF45-9882-4136-94FE-68AA7E37E880}" type="datetimeFigureOut">
              <a:rPr lang="ru-RU" smtClean="0"/>
              <a:t>13.12.2018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AE02D-8BBB-4B32-9276-9EE96D397A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BCF45-9882-4136-94FE-68AA7E37E880}" type="datetimeFigureOut">
              <a:rPr lang="ru-RU" smtClean="0"/>
              <a:t>13.12.2018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AE02D-8BBB-4B32-9276-9EE96D397A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BCF45-9882-4136-94FE-68AA7E37E880}" type="datetimeFigureOut">
              <a:rPr lang="ru-RU" smtClean="0"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AE02D-8BBB-4B32-9276-9EE96D397AD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28BCF45-9882-4136-94FE-68AA7E37E880}" type="datetimeFigureOut">
              <a:rPr lang="ru-RU" smtClean="0"/>
              <a:t>13.12.2018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DAE02D-8BBB-4B32-9276-9EE96D397AD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МБГБУ «</a:t>
            </a:r>
            <a:r>
              <a:rPr lang="ru-RU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Куныр</a:t>
            </a: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урта</a:t>
            </a: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гомуми</a:t>
            </a: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</a:t>
            </a:r>
            <a:r>
              <a:rPr lang="tt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әктәбе</a:t>
            </a: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C:\Users\Света\Desktop\фото школ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8352928" cy="496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42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Тимер юл аша чыгу урыны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Света\Desktop\img4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4162"/>
            <a:ext cx="7776864" cy="5043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5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t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Янәшәдә ашханә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Света\Desktop\7.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12776"/>
            <a:ext cx="7056784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685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Велосипедта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й</a:t>
            </a:r>
            <a:r>
              <a:rPr lang="tt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өрү тыела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Света\Desktop\P-57-vxod-s-velosipedom-zapreshhen.ezda-na-velosipede-zapreshhen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1554162"/>
            <a:ext cx="7344816" cy="49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064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/>
              <a:t>Сак </a:t>
            </a:r>
            <a:r>
              <a:rPr lang="ru-RU" sz="4400" b="1" dirty="0" err="1" smtClean="0"/>
              <a:t>бул</a:t>
            </a:r>
            <a:r>
              <a:rPr lang="ru-RU" sz="4400" b="1" dirty="0" smtClean="0"/>
              <a:t>, </a:t>
            </a:r>
            <a:r>
              <a:rPr lang="ru-RU" sz="4400" b="1" dirty="0" err="1" smtClean="0"/>
              <a:t>тайгак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юл</a:t>
            </a:r>
            <a:endParaRPr lang="ru-RU" sz="4400" b="1" dirty="0"/>
          </a:p>
        </p:txBody>
      </p:sp>
      <p:pic>
        <p:nvPicPr>
          <p:cNvPr id="6146" name="Picture 2" descr="C:\Users\Света\Desktop\edd8d51fc94c7911c43a2898f3c6a42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12776"/>
            <a:ext cx="756084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47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77072"/>
            <a:ext cx="8668072" cy="20030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t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Юлда булсан, бул өлгер.</a:t>
            </a:r>
          </a:p>
          <a:p>
            <a:pPr marL="0" indent="0" algn="ctr">
              <a:buNone/>
            </a:pPr>
            <a:r>
              <a:rPr lang="tt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Юл кагыйдәсен нык бел!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Света\Desktop\ИЮД печать\YuID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7435"/>
            <a:ext cx="3889375" cy="376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14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Света\Desktop\b0d6e3a0c417_55c5785e1acbd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80" y="836712"/>
            <a:ext cx="8589400" cy="5819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711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941168"/>
            <a:ext cx="8229600" cy="1656184"/>
          </a:xfrm>
        </p:spPr>
        <p:txBody>
          <a:bodyPr>
            <a:normAutofit fontScale="90000"/>
          </a:bodyPr>
          <a:lstStyle/>
          <a:p>
            <a:r>
              <a:rPr lang="tt-RU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t-RU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Светофор” </a:t>
            </a:r>
            <a:r>
              <a:rPr lang="tt-RU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t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Үткүз”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280920" cy="482453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11" descr="5eed4c6033536754cc61607b35ca3e1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952328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141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788024" y="274638"/>
            <a:ext cx="3898776" cy="5746650"/>
          </a:xfrm>
        </p:spPr>
        <p:txBody>
          <a:bodyPr>
            <a:normAutofit fontScale="90000"/>
          </a:bodyPr>
          <a:lstStyle/>
          <a:p>
            <a:r>
              <a:rPr lang="ru-RU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Тукта</a:t>
            </a:r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b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Сабыр</a:t>
            </a:r>
            <a:r>
              <a:rPr lang="ru-RU" sz="4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</a:t>
            </a:r>
            <a:r>
              <a:rPr lang="ru-RU" sz="4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br>
              <a:rPr lang="ru-RU" sz="4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Юлны</a:t>
            </a:r>
            <a:r>
              <a:rPr lang="ru-RU" sz="4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4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үтеп кит!</a:t>
            </a:r>
            <a:endParaRPr lang="ru-RU" sz="4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C:\Users\Света\Desktop\380815_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447"/>
            <a:ext cx="5076057" cy="698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12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t-RU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Безнең девиз</a:t>
            </a:r>
            <a:endParaRPr lang="ru-RU" sz="6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t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Һәлакәтләр </a:t>
            </a:r>
            <a:r>
              <a:rPr lang="tt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булмасын </a:t>
            </a:r>
            <a:r>
              <a:rPr lang="tt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t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Телидер һәрбер йөрәк. </a:t>
            </a:r>
            <a:br>
              <a:rPr lang="tt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Шуңа күрә юл йөргәндә,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t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Бик </a:t>
            </a:r>
            <a:r>
              <a:rPr lang="tt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сак булырга кирәк !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Света\Desktop\hello_html_m17e7c1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4933"/>
            <a:ext cx="1691680" cy="3332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907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t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Безнең җыр </a:t>
            </a:r>
            <a:r>
              <a:rPr lang="tt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“Юл хәрәкәте”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Авылларда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юк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</a:t>
            </a: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 ашыкма , туктап тор.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Белик эле нәрсә икән,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 әйбер бит -  светофор!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Кара, кара, як – ягыңа,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Уңга, сулга, артыңа.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Әнә бит ул, нәкъ каршыңда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Баганада, алдыңда.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Шәһәрләрдә һәр чат саен</a:t>
            </a:r>
            <a:r>
              <a:rPr lang="tt-RU" b="1" dirty="0" smtClean="0"/>
              <a:t>,</a:t>
            </a:r>
          </a:p>
          <a:p>
            <a:pPr marL="0" indent="0">
              <a:buNone/>
            </a:pP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Туктап хәлдән таясың.</a:t>
            </a:r>
            <a:endParaRPr lang="ru-RU" b="1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716016" y="1628800"/>
            <a:ext cx="4038600" cy="45259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Ярый әле светофор бар,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Яшел янгач чыгасың.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Кайвакытта машиналар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Өеләләр бер җиргә.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Ватык светофор яныннын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Китеп булмый кирегә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Кара, кара,  як – ягыңа,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Уңга, сулга, артыңа.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Шунда килеп полиция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 эшенә тотына.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Света\Desktop\1pa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540"/>
            <a:ext cx="971600" cy="18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296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t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Юлда инспектор күренә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47" name="Picture 5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23" y="1628800"/>
            <a:ext cx="8046154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791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t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Штрафлар хәзер зурдан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74387" y="1628800"/>
            <a:ext cx="8346085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t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Саклау каешлары эләктерелмәсә –</a:t>
            </a:r>
            <a:r>
              <a:rPr lang="tt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tt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t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 сум</a:t>
            </a:r>
          </a:p>
          <a:p>
            <a:pPr marL="0" indent="0">
              <a:buNone/>
            </a:pPr>
            <a:r>
              <a:rPr lang="tt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  утыргычы булмаса – </a:t>
            </a:r>
          </a:p>
          <a:p>
            <a:pPr marL="0" indent="0">
              <a:buNone/>
            </a:pPr>
            <a:r>
              <a:rPr lang="tt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3000 сум</a:t>
            </a:r>
          </a:p>
          <a:p>
            <a:endParaRPr lang="tt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t-RU" sz="3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Юлны җәяүле дөрес урыннан чыкмаса –</a:t>
            </a:r>
            <a:r>
              <a:rPr lang="tt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 сум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C:\Users\Света\Desktop\shop_items_catalog_image20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420888"/>
            <a:ext cx="172819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28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t-RU" sz="4400" b="1" dirty="0" smtClean="0">
                <a:solidFill>
                  <a:srgbClr val="C00000"/>
                </a:solidFill>
              </a:rPr>
              <a:t>Яш</a:t>
            </a:r>
            <a:r>
              <a:rPr lang="ru-RU" sz="4400" b="1" dirty="0" smtClean="0">
                <a:solidFill>
                  <a:srgbClr val="C00000"/>
                </a:solidFill>
              </a:rPr>
              <a:t>ь</a:t>
            </a:r>
            <a:r>
              <a:rPr lang="tt-RU" sz="4400" b="1" dirty="0" smtClean="0">
                <a:solidFill>
                  <a:srgbClr val="C00000"/>
                </a:solidFill>
              </a:rPr>
              <a:t> инспектор</a:t>
            </a:r>
            <a:endParaRPr lang="ru-RU" sz="4400" b="1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4459317" cy="3227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420888"/>
            <a:ext cx="4499992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259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Монда юл бик куркыныч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Света\Desktop\vosklits-znak-1024x85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4162"/>
            <a:ext cx="7632847" cy="482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02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177</TotalTime>
  <Words>197</Words>
  <Application>Microsoft Office PowerPoint</Application>
  <PresentationFormat>Экран (4:3)</PresentationFormat>
  <Paragraphs>47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МБГБУ «Куныр урта  гомуми белем мәктәбе»</vt:lpstr>
      <vt:lpstr>“Светофор” “Үткүз”</vt:lpstr>
      <vt:lpstr>Тукта!   Сабыр ит!   Юлны үтеп кит!</vt:lpstr>
      <vt:lpstr>Безнең девиз</vt:lpstr>
      <vt:lpstr>Безнең җыр “Юл хәрәкәте”</vt:lpstr>
      <vt:lpstr>Юлда инспектор күренә</vt:lpstr>
      <vt:lpstr>Штрафлар хәзер зурдан</vt:lpstr>
      <vt:lpstr>Яшь инспектор</vt:lpstr>
      <vt:lpstr>Монда юл бик куркыныч</vt:lpstr>
      <vt:lpstr>Тимер юл аша чыгу урыны</vt:lpstr>
      <vt:lpstr>Янәшәдә ашханә</vt:lpstr>
      <vt:lpstr>Велосипедта йөрү тыела</vt:lpstr>
      <vt:lpstr>Сак бул, тайгак юл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Куныр урта м</dc:title>
  <dc:creator>Света</dc:creator>
  <cp:lastModifiedBy>Света</cp:lastModifiedBy>
  <cp:revision>21</cp:revision>
  <dcterms:created xsi:type="dcterms:W3CDTF">2018-12-12T18:19:34Z</dcterms:created>
  <dcterms:modified xsi:type="dcterms:W3CDTF">2018-12-13T11:40:35Z</dcterms:modified>
</cp:coreProperties>
</file>